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28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8847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362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056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82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0563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8498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53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656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0010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15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903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 /><Relationship Id="rId2" Type="http://schemas.openxmlformats.org/officeDocument/2006/relationships/audio" Target="../media/media1.mp3" /><Relationship Id="rId1" Type="http://schemas.microsoft.com/office/2007/relationships/media" Target="../media/media1.mp3" /><Relationship Id="rId4" Type="http://schemas.openxmlformats.org/officeDocument/2006/relationships/image" Target="../media/image3.png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02360-95F6-C34D-9E09-C4A8CDDA3C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IN" b="1"/>
              <a:t>RAPID QUESTION</a:t>
            </a:r>
            <a:br>
              <a:rPr lang="en-IN" b="1"/>
            </a:br>
            <a:r>
              <a:rPr lang="en-IN" b="1"/>
              <a:t>(SET:- I)</a:t>
            </a:r>
            <a:br>
              <a:rPr lang="en-IN" b="1"/>
            </a:br>
            <a:endParaRPr lang="en-US" b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5286EA-5E49-A14E-AF5B-46F35DAC9E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70200"/>
            <a:ext cx="9144000" cy="2387600"/>
          </a:xfrm>
        </p:spPr>
        <p:txBody>
          <a:bodyPr>
            <a:normAutofit/>
          </a:bodyPr>
          <a:lstStyle/>
          <a:p>
            <a:r>
              <a:rPr lang="en-IN" sz="3600" b="1"/>
              <a:t>(Class :- 6 to 8)</a:t>
            </a:r>
            <a:endParaRPr lang="en-US" sz="3600" b="1"/>
          </a:p>
        </p:txBody>
      </p:sp>
    </p:spTree>
    <p:extLst>
      <p:ext uri="{BB962C8B-B14F-4D97-AF65-F5344CB8AC3E}">
        <p14:creationId xmlns:p14="http://schemas.microsoft.com/office/powerpoint/2010/main" val="13665150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9C9D1-EA67-5541-8CCA-D8407FC57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571" y="1"/>
            <a:ext cx="11466286" cy="18384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 Question No. - 9</a:t>
            </a:r>
            <a:br>
              <a:rPr lang="en-IN" b="1"/>
            </a:br>
            <a:r>
              <a:rPr lang="en-IN" b="1"/>
              <a:t>Identify this commercial product.</a:t>
            </a:r>
            <a:br>
              <a:rPr lang="en-IN" b="1"/>
            </a:br>
            <a:r>
              <a:rPr lang="en-IN" b="1"/>
              <a:t>इस वाणिज्यिक उत्पाद की पहचान करें।</a:t>
            </a:r>
            <a:endParaRPr lang="en-US" b="1"/>
          </a:p>
        </p:txBody>
      </p:sp>
      <p:pic>
        <p:nvPicPr>
          <p:cNvPr id="4" name="Close Up.mp3">
            <a:hlinkClick r:id="" action="ppaction://media"/>
            <a:extLst>
              <a:ext uri="{FF2B5EF4-FFF2-40B4-BE49-F238E27FC236}">
                <a16:creationId xmlns:a16="http://schemas.microsoft.com/office/drawing/2014/main" id="{49658EE6-3C34-254E-879A-6D11BD294236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748553" y="2330678"/>
            <a:ext cx="2694894" cy="2694894"/>
          </a:xfrm>
        </p:spPr>
      </p:pic>
    </p:spTree>
    <p:extLst>
      <p:ext uri="{BB962C8B-B14F-4D97-AF65-F5344CB8AC3E}">
        <p14:creationId xmlns:p14="http://schemas.microsoft.com/office/powerpoint/2010/main" val="1844355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110B2-29C9-F744-8638-AF7D7C10E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048" y="-153914"/>
            <a:ext cx="11804951" cy="293649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 Question No. - 10</a:t>
            </a:r>
            <a:br>
              <a:rPr lang="en-IN" b="1"/>
            </a:br>
            <a:r>
              <a:rPr lang="en-IN" b="1"/>
              <a:t>Identify this personality and name the film series he is associated with.</a:t>
            </a:r>
            <a:br>
              <a:rPr lang="en-IN" b="1"/>
            </a:br>
            <a:r>
              <a:rPr lang="en-IN" b="1"/>
              <a:t>इस व्यक्तित्व को पहचानें और उस फिल्म श्रृंखला का नाम बताएं जिससे वह जुड़ा हुआ है।</a:t>
            </a:r>
            <a:endParaRPr lang="en-US" b="1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0387BDD-B8E0-C647-A8A5-48779B465A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404" y="2016125"/>
            <a:ext cx="4599517" cy="3449638"/>
          </a:xfrm>
        </p:spPr>
      </p:pic>
    </p:spTree>
    <p:extLst>
      <p:ext uri="{BB962C8B-B14F-4D97-AF65-F5344CB8AC3E}">
        <p14:creationId xmlns:p14="http://schemas.microsoft.com/office/powerpoint/2010/main" val="6780732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59C8C-FB35-C54E-B496-132276436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2286" y="0"/>
            <a:ext cx="4015619" cy="87085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Answers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829E5-C437-D24E-8530-6B8E456D6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049" y="870857"/>
            <a:ext cx="10123714" cy="4874381"/>
          </a:xfrm>
        </p:spPr>
        <p:txBody>
          <a:bodyPr>
            <a:noAutofit/>
          </a:bodyPr>
          <a:lstStyle/>
          <a:p>
            <a:r>
              <a:rPr lang="en-IN" b="1"/>
              <a:t>1. Uncle (चाचा)</a:t>
            </a:r>
          </a:p>
          <a:p>
            <a:r>
              <a:rPr lang="en-IN" b="1"/>
              <a:t>2. Royal Challengers Bangalore (रॉयल चैलेंजर्स बैंगलोर)</a:t>
            </a:r>
          </a:p>
          <a:p>
            <a:r>
              <a:rPr lang="en-IN" b="1"/>
              <a:t>3. Falguni Nayar (फाल्गुनी नैयर )</a:t>
            </a:r>
          </a:p>
          <a:p>
            <a:r>
              <a:rPr lang="en-IN" b="1"/>
              <a:t>4. 1932, Gandhi and Ambedkar (गांधी और अम्बेडकर)</a:t>
            </a:r>
          </a:p>
          <a:p>
            <a:r>
              <a:rPr lang="en-IN" b="1"/>
              <a:t>5. 71 years</a:t>
            </a:r>
          </a:p>
          <a:p>
            <a:r>
              <a:rPr lang="en-IN" b="1"/>
              <a:t>6. 78</a:t>
            </a:r>
          </a:p>
          <a:p>
            <a:r>
              <a:rPr lang="en-IN" b="1"/>
              <a:t>7. Zoroastrianism( Parsi religion ) (पारसी धर्म)</a:t>
            </a:r>
          </a:p>
          <a:p>
            <a:r>
              <a:rPr lang="en-IN" b="1"/>
              <a:t>8. 16</a:t>
            </a:r>
          </a:p>
          <a:p>
            <a:r>
              <a:rPr lang="en-IN" b="1"/>
              <a:t>9. Close up toothpaste</a:t>
            </a:r>
          </a:p>
          <a:p>
            <a:r>
              <a:rPr lang="en-IN" b="1"/>
              <a:t>10. Daniel Radcliffe ,. Harry Potter (डैनियल रैडक्लिफ, हैरी पॉटर)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5574407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B16BB-6FD7-E147-94CD-3DC3F2D55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38668"/>
            <a:ext cx="9022897" cy="1052988"/>
          </a:xfrm>
        </p:spPr>
        <p:txBody>
          <a:bodyPr/>
          <a:lstStyle/>
          <a:p>
            <a:r>
              <a:rPr lang="en-IN" b="1"/>
              <a:t> Question No. - 1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C43BDF-3D0C-7945-A18F-ECC03EE4A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015732"/>
            <a:ext cx="12107332" cy="4685030"/>
          </a:xfrm>
        </p:spPr>
        <p:txBody>
          <a:bodyPr>
            <a:normAutofit/>
          </a:bodyPr>
          <a:lstStyle/>
          <a:p>
            <a:r>
              <a:rPr lang="en-IN" sz="4400" b="1"/>
              <a:t>A and B are brothers. C and D are sisters. A’s son is D’s brother. How is B related to C?</a:t>
            </a:r>
          </a:p>
          <a:p>
            <a:r>
              <a:rPr lang="en-IN" sz="4400" b="1"/>
              <a:t>ए और बी भाई हैं। C और D बहनें हैं। A का पुत्र D का भाई है। B, C से किस प्रकार संबंधित है?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29945852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9A831-6F56-2145-8C0B-FE44E49C7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 Question No. - 2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31C34-6650-594A-A02B-CB55E689C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5732"/>
            <a:ext cx="11780761" cy="357226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IN" sz="4400" b="1"/>
              <a:t>Former South African skipper AB de Villiers played for which IPL franchise?</a:t>
            </a:r>
          </a:p>
          <a:p>
            <a:r>
              <a:rPr lang="en-IN" sz="4400" b="1"/>
              <a:t>दक्षिण अफ्रीका के पूर्व कप्तान एबी डिविलियर्स किस आईपीएल फ्रेंचाइजी के लिए खेले?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35961415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4A4BA-23EF-624D-B9E2-51C18B5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 Question No. - 3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147BA-AD52-0D48-97E9-840F0E255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857" y="2015732"/>
            <a:ext cx="10691997" cy="3765792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IN" sz="4400" b="1"/>
              <a:t>Who has become India's wealthiest self-made woman billionaire?</a:t>
            </a:r>
          </a:p>
          <a:p>
            <a:r>
              <a:rPr lang="en-IN" sz="4400" b="1"/>
              <a:t>भारत की सबसे धनी स्व-निर्मित महिला अरबपति कौन बन गई है?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4025199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0723E-5EF8-3B4A-8B3A-96F48697E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 Question No. - 4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28270-37C4-384E-BBA8-BE16BE409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IN" sz="4400" b="1"/>
              <a:t>When and between whom the Poona Pact signed?</a:t>
            </a:r>
          </a:p>
          <a:p>
            <a:r>
              <a:rPr lang="en-IN" sz="4400" b="1"/>
              <a:t>पूना पैक्ट कब और किसके बीच हुआ?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21862654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F483C-67DB-8F46-AAA1-CE7759F64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 Question No. - 5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7386E2-685D-B942-B91D-B0E6D2221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15732"/>
            <a:ext cx="12095237" cy="4037749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r>
              <a:rPr lang="en-IN" sz="4400" b="1"/>
              <a:t>The total of the ages of Amar, Akbar and Anthony is 80 years. What was the total of their ages three years ago?</a:t>
            </a:r>
          </a:p>
          <a:p>
            <a:r>
              <a:rPr lang="en-IN" sz="4400" b="1"/>
              <a:t>अमर, अकबर और एंथोनी की कुल आयु 80 वर्ष है। तीन वर्ष पूर्व उनकी आयु का योग कितना था?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3873870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B89C2-F68D-014F-8B7C-A875E7160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 Question No. - 6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5A149C-EA64-B04E-A8BC-2F2C9B736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IN" sz="4400" b="1"/>
              <a:t>34 , 45 , 56 , 67 , ...... What number should come next?</a:t>
            </a:r>
          </a:p>
          <a:p>
            <a:r>
              <a:rPr lang="en-IN" sz="4400" b="1"/>
              <a:t>34 , 45 , 56 , 67 , ...... आगे कौन सी संख्या आनी चाहिए ?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6713790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04C0D-0D54-7F4B-B79F-8761060E9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 Question No. - 7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14775-C10E-4845-B5B0-077572DEB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IN" sz="4400" b="1"/>
              <a:t>Fire temple is place of worship of which religion?</a:t>
            </a:r>
          </a:p>
          <a:p>
            <a:r>
              <a:rPr lang="en-IN" sz="4400" b="1"/>
              <a:t>अग्नि मंदिर किस धर्म का पूजा स्थल है?</a:t>
            </a:r>
            <a:endParaRPr lang="en-US" sz="4400" b="1"/>
          </a:p>
        </p:txBody>
      </p:sp>
    </p:spTree>
    <p:extLst>
      <p:ext uri="{BB962C8B-B14F-4D97-AF65-F5344CB8AC3E}">
        <p14:creationId xmlns:p14="http://schemas.microsoft.com/office/powerpoint/2010/main" val="3339981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129BB-B38F-6C40-AEFA-329F02E24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8817" y="-338666"/>
            <a:ext cx="9603275" cy="208356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IN" b="1"/>
              <a:t> Question No. - 8</a:t>
            </a:r>
            <a:endParaRPr lang="en-US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776AB-1E3E-194F-8014-CC9F19EE1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7144"/>
            <a:ext cx="11744476" cy="414214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IN" sz="4400" b="1"/>
              <a:t>Find the number of parallelograms in the below figure</a:t>
            </a:r>
          </a:p>
          <a:p>
            <a:r>
              <a:rPr lang="en-IN" sz="4400" b="1"/>
              <a:t>नीचे दिए गए चित्र में समांतर चतुर्भुजों की संख्या ज्ञात कीजिए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05B95D-7A04-9F49-B341-D1EDFD91A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5809" y="3429000"/>
            <a:ext cx="5334000" cy="266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0932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Gallery</vt:lpstr>
      <vt:lpstr>RAPID QUESTION (SET:- I) </vt:lpstr>
      <vt:lpstr> Question No. - 1</vt:lpstr>
      <vt:lpstr> Question No. - 2</vt:lpstr>
      <vt:lpstr> Question No. - 3</vt:lpstr>
      <vt:lpstr> Question No. - 4</vt:lpstr>
      <vt:lpstr> Question No. - 5</vt:lpstr>
      <vt:lpstr> Question No. - 6</vt:lpstr>
      <vt:lpstr> Question No. - 7</vt:lpstr>
      <vt:lpstr> Question No. - 8</vt:lpstr>
      <vt:lpstr> Question No. - 9 Identify this commercial product. इस वाणिज्यिक उत्पाद की पहचान करें।</vt:lpstr>
      <vt:lpstr> Question No. - 10 Identify this personality and name the film series he is associated with. इस व्यक्तित्व को पहचानें और उस फिल्म श्रृंखला का नाम बताएं जिससे वह जुड़ा हुआ है।</vt:lpstr>
      <vt:lpstr>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AJMAT ALI</dc:creator>
  <cp:lastModifiedBy>AJMAT ALI</cp:lastModifiedBy>
  <cp:revision>14</cp:revision>
  <dcterms:created xsi:type="dcterms:W3CDTF">2021-12-06T15:05:48Z</dcterms:created>
  <dcterms:modified xsi:type="dcterms:W3CDTF">2021-12-10T10:58:17Z</dcterms:modified>
</cp:coreProperties>
</file>